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53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0" y="1323975"/>
            <a:ext cx="6757697" cy="5159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MS ar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0724"/>
            <a:ext cx="10058400" cy="49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Модуль контроля лимитов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Компанию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Диасофт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4449673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91910" y="459213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3452152" y="1787110"/>
            <a:ext cx="6051356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Поставить точку в курсе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7;p25"/>
          <p:cNvSpPr/>
          <p:nvPr/>
        </p:nvSpPr>
        <p:spPr>
          <a:xfrm>
            <a:off x="3414386" y="4431798"/>
            <a:ext cx="6051356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Попробовать сделать пробник модуля, который буду переводить с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SOA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-архитектуры на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микросервисы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087691" y="181343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131582" y="166420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087690" y="351443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3561" y="520980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206255" y="342757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266213" y="507483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3722683" y="1881849"/>
            <a:ext cx="5209562" cy="65887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начале было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SOA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63;p26"/>
          <p:cNvSpPr/>
          <p:nvPr/>
        </p:nvSpPr>
        <p:spPr>
          <a:xfrm>
            <a:off x="3840266" y="3568220"/>
            <a:ext cx="5209562" cy="69350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 курса знания по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спрингу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практически равнялись нулю. 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63;p26"/>
          <p:cNvSpPr/>
          <p:nvPr/>
        </p:nvSpPr>
        <p:spPr>
          <a:xfrm>
            <a:off x="3817207" y="5284017"/>
            <a:ext cx="5209562" cy="69350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связи с затянутыми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домашками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проект делался неделю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JPA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REST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Swagger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H2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281237"/>
            <a:ext cx="5534025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170</Words>
  <Application>Microsoft Office PowerPoint</Application>
  <PresentationFormat>Широкоэкранный</PresentationFormat>
  <Paragraphs>70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</vt:lpstr>
      <vt:lpstr>Times New Roman</vt:lpstr>
      <vt:lpstr>Arial</vt:lpstr>
      <vt:lpstr>Calibri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6</cp:revision>
  <dcterms:modified xsi:type="dcterms:W3CDTF">2021-05-27T21:13:19Z</dcterms:modified>
</cp:coreProperties>
</file>